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5"/>
  </p:notesMasterIdLst>
  <p:handoutMasterIdLst>
    <p:handoutMasterId r:id="rId36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295" r:id="rId26"/>
    <p:sldId id="280" r:id="rId27"/>
    <p:sldId id="281" r:id="rId28"/>
    <p:sldId id="282" r:id="rId29"/>
    <p:sldId id="284" r:id="rId30"/>
    <p:sldId id="285" r:id="rId31"/>
    <p:sldId id="286" r:id="rId32"/>
    <p:sldId id="267" r:id="rId33"/>
    <p:sldId id="277" r:id="rId34"/>
  </p:sldIdLst>
  <p:sldSz cx="12192000" cy="6858000"/>
  <p:notesSz cx="7010400" cy="92964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7"/>
    <p:restoredTop sz="87624"/>
  </p:normalViewPr>
  <p:slideViewPr>
    <p:cSldViewPr snapToGrid="0" snapToObjects="1">
      <p:cViewPr>
        <p:scale>
          <a:sx n="132" d="100"/>
          <a:sy n="132" d="100"/>
        </p:scale>
        <p:origin x="496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812D-8F61-334B-89F1-1B2311ED2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 (Due to COVID)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C3A9-11DA-2F4E-9F17-6976B9D12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00975"/>
            <a:ext cx="4322679" cy="3408539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40903</TotalTime>
  <Words>900</Words>
  <Application>Microsoft Macintosh PowerPoint</Application>
  <PresentationFormat>Widescreen</PresentationFormat>
  <Paragraphs>133</Paragraphs>
  <Slides>29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The End (Due to COVID)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55</cp:revision>
  <cp:lastPrinted>2017-05-11T20:43:55Z</cp:lastPrinted>
  <dcterms:created xsi:type="dcterms:W3CDTF">2019-07-17T06:14:48Z</dcterms:created>
  <dcterms:modified xsi:type="dcterms:W3CDTF">2021-02-11T19:00:51Z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